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handoutMasterIdLst>
    <p:handoutMasterId r:id="rId10"/>
  </p:handoutMasterIdLst>
  <p:sldIdLst>
    <p:sldId id="263" r:id="rId2"/>
    <p:sldId id="272" r:id="rId3"/>
    <p:sldId id="270" r:id="rId4"/>
    <p:sldId id="265" r:id="rId5"/>
    <p:sldId id="273" r:id="rId6"/>
    <p:sldId id="266" r:id="rId7"/>
    <p:sldId id="274" r:id="rId8"/>
    <p:sldId id="275" r:id="rId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BF5D"/>
    <a:srgbClr val="2D326E"/>
    <a:srgbClr val="D5E9EE"/>
    <a:srgbClr val="A2CADF"/>
    <a:srgbClr val="2590A3"/>
    <a:srgbClr val="1084C6"/>
    <a:srgbClr val="6DB3E4"/>
    <a:srgbClr val="93C5DA"/>
    <a:srgbClr val="99CCCC"/>
    <a:srgbClr val="99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135" autoAdjust="0"/>
    <p:restoredTop sz="94695" autoAdjust="0"/>
  </p:normalViewPr>
  <p:slideViewPr>
    <p:cSldViewPr snapToGrid="0" snapToObjects="1">
      <p:cViewPr varScale="1">
        <p:scale>
          <a:sx n="119" d="100"/>
          <a:sy n="119" d="100"/>
        </p:scale>
        <p:origin x="1062" y="96"/>
      </p:cViewPr>
      <p:guideLst>
        <p:guide orient="horz" pos="161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2F302-A7C8-034E-97BB-FC8263E03487}" type="datetimeFigureOut">
              <a:rPr lang="en-US" smtClean="0"/>
              <a:t>2016-02-18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ECF95-0BA1-6A41-BF58-BBB121C21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04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4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750" y="797003"/>
            <a:ext cx="7840320" cy="2281863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accent1"/>
                </a:solidFill>
                <a:latin typeface="+mj-lt"/>
                <a:cs typeface="Segoe"/>
              </a:defRPr>
            </a:lvl1pPr>
          </a:lstStyle>
          <a:p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Titel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van </a:t>
            </a:r>
            <a:r>
              <a:rPr lang="en-US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sessie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&gt;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750" y="3221383"/>
            <a:ext cx="5648935" cy="411418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A1BF5D"/>
                </a:solidFill>
                <a:latin typeface="Segoe Light"/>
                <a:cs typeface="Segoe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>
                <a:latin typeface="Segoe UI Light" panose="020B0502040204020203" pitchFamily="34" charset="0"/>
              </a:rPr>
              <a:t>&lt;</a:t>
            </a:r>
            <a:r>
              <a:rPr lang="en-US" dirty="0" err="1" smtClean="0">
                <a:latin typeface="Segoe UI Light" panose="020B0502040204020203" pitchFamily="34" charset="0"/>
              </a:rPr>
              <a:t>Naam</a:t>
            </a:r>
            <a:r>
              <a:rPr lang="en-US" dirty="0" smtClean="0">
                <a:latin typeface="Segoe UI Light" panose="020B0502040204020203" pitchFamily="34" charset="0"/>
              </a:rPr>
              <a:t> van de </a:t>
            </a:r>
            <a:r>
              <a:rPr lang="en-US" dirty="0" err="1" smtClean="0">
                <a:latin typeface="Segoe UI Light" panose="020B0502040204020203" pitchFamily="34" charset="0"/>
              </a:rPr>
              <a:t>spreker</a:t>
            </a:r>
            <a:r>
              <a:rPr lang="en-US" dirty="0" smtClean="0">
                <a:latin typeface="Segoe UI Light" panose="020B0502040204020203" pitchFamily="34" charset="0"/>
              </a:rPr>
              <a:t>&gt;</a:t>
            </a:r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5" name="Tekstvak 4"/>
          <p:cNvSpPr txBox="1"/>
          <p:nvPr userDrawn="1"/>
        </p:nvSpPr>
        <p:spPr>
          <a:xfrm>
            <a:off x="452008" y="4077854"/>
            <a:ext cx="218035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0"/>
              </a:lnSpc>
            </a:pPr>
            <a:r>
              <a:rPr lang="nl-NL" sz="600" b="0" dirty="0" smtClean="0">
                <a:solidFill>
                  <a:schemeClr val="bg1"/>
                </a:solidFill>
                <a:latin typeface="+mn-lt"/>
              </a:rPr>
              <a:t>AZURE</a:t>
            </a:r>
          </a:p>
          <a:p>
            <a:pPr>
              <a:lnSpc>
                <a:spcPts val="900"/>
              </a:lnSpc>
            </a:pPr>
            <a:r>
              <a:rPr lang="nl-NL" sz="600" b="0" dirty="0" smtClean="0">
                <a:solidFill>
                  <a:schemeClr val="bg1"/>
                </a:solidFill>
                <a:latin typeface="+mn-lt"/>
              </a:rPr>
              <a:t>OFFICE 365</a:t>
            </a:r>
          </a:p>
          <a:p>
            <a:pPr>
              <a:lnSpc>
                <a:spcPts val="900"/>
              </a:lnSpc>
            </a:pPr>
            <a:r>
              <a:rPr lang="nl-NL" sz="600" b="0" dirty="0" smtClean="0">
                <a:solidFill>
                  <a:schemeClr val="bg1"/>
                </a:solidFill>
                <a:latin typeface="+mn-lt"/>
              </a:rPr>
              <a:t>ENTERPRISE</a:t>
            </a:r>
            <a:r>
              <a:rPr lang="nl-NL" sz="600" b="0" baseline="0" dirty="0" smtClean="0">
                <a:solidFill>
                  <a:schemeClr val="bg1"/>
                </a:solidFill>
                <a:latin typeface="+mn-lt"/>
              </a:rPr>
              <a:t> MOBILITY SUITE</a:t>
            </a:r>
          </a:p>
          <a:p>
            <a:pPr>
              <a:lnSpc>
                <a:spcPts val="900"/>
              </a:lnSpc>
            </a:pPr>
            <a:r>
              <a:rPr lang="nl-NL" sz="600" b="0" baseline="0" dirty="0" smtClean="0">
                <a:solidFill>
                  <a:schemeClr val="bg1"/>
                </a:solidFill>
                <a:latin typeface="+mn-lt"/>
              </a:rPr>
              <a:t>OPERATIONS MANAGEMENT SUITE</a:t>
            </a:r>
          </a:p>
          <a:p>
            <a:pPr>
              <a:lnSpc>
                <a:spcPts val="900"/>
              </a:lnSpc>
            </a:pPr>
            <a:r>
              <a:rPr lang="nl-NL" sz="600" b="0" baseline="0" dirty="0" smtClean="0">
                <a:solidFill>
                  <a:schemeClr val="bg1"/>
                </a:solidFill>
                <a:latin typeface="+mn-lt"/>
              </a:rPr>
              <a:t>AZURE STACK</a:t>
            </a:r>
          </a:p>
          <a:p>
            <a:pPr>
              <a:lnSpc>
                <a:spcPts val="900"/>
              </a:lnSpc>
            </a:pPr>
            <a:r>
              <a:rPr lang="nl-NL" sz="600" b="0" baseline="0" dirty="0" smtClean="0">
                <a:solidFill>
                  <a:schemeClr val="bg1"/>
                </a:solidFill>
                <a:latin typeface="+mn-lt"/>
              </a:rPr>
              <a:t>HYPER-V</a:t>
            </a:r>
          </a:p>
          <a:p>
            <a:pPr>
              <a:lnSpc>
                <a:spcPts val="900"/>
              </a:lnSpc>
            </a:pPr>
            <a:r>
              <a:rPr lang="nl-NL" sz="600" b="0" baseline="0" dirty="0" smtClean="0">
                <a:solidFill>
                  <a:schemeClr val="bg1"/>
                </a:solidFill>
                <a:latin typeface="+mn-lt"/>
              </a:rPr>
              <a:t>WINDOWS</a:t>
            </a:r>
            <a:endParaRPr lang="nl-NL" sz="600" b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750" y="306309"/>
            <a:ext cx="1917123" cy="44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35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9750" y="411163"/>
            <a:ext cx="6775449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>
                <a:latin typeface="Segoe UI Light" panose="020B0502040204020203" pitchFamily="34" charset="0"/>
              </a:rPr>
              <a:t>&lt;</a:t>
            </a:r>
            <a:r>
              <a:rPr lang="en-US" dirty="0" err="1" smtClean="0">
                <a:latin typeface="Segoe UI Light" panose="020B0502040204020203" pitchFamily="34" charset="0"/>
              </a:rPr>
              <a:t>Titel</a:t>
            </a:r>
            <a:r>
              <a:rPr lang="en-US" dirty="0" smtClean="0">
                <a:latin typeface="Segoe UI Light" panose="020B0502040204020203" pitchFamily="34" charset="0"/>
              </a:rPr>
              <a:t>&gt;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750" y="1354238"/>
            <a:ext cx="6775449" cy="3553428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marL="0" indent="0">
              <a:buNone/>
            </a:pP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Tekst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6650011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48557" y="978477"/>
            <a:ext cx="4279159" cy="1591102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1E347F"/>
                </a:solidFill>
                <a:latin typeface="+mj-lt"/>
                <a:cs typeface="Segoe"/>
              </a:defRPr>
            </a:lvl1pPr>
          </a:lstStyle>
          <a:p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Naam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spreker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48557" y="2569579"/>
            <a:ext cx="4279159" cy="226863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>
                <a:solidFill>
                  <a:srgbClr val="A1BF5D"/>
                </a:solidFill>
                <a:latin typeface="Segoe Light"/>
                <a:cs typeface="Segoe Light"/>
              </a:defRPr>
            </a:lvl1pPr>
            <a:lvl2pPr>
              <a:defRPr sz="2400">
                <a:solidFill>
                  <a:srgbClr val="FFFFFF"/>
                </a:solidFill>
                <a:latin typeface="Segoe Light"/>
                <a:cs typeface="Segoe Light"/>
              </a:defRPr>
            </a:lvl2pPr>
            <a:lvl3pPr>
              <a:defRPr sz="2400">
                <a:solidFill>
                  <a:srgbClr val="FFFFFF"/>
                </a:solidFill>
                <a:latin typeface="Segoe Light"/>
                <a:cs typeface="Segoe Light"/>
              </a:defRPr>
            </a:lvl3pPr>
            <a:lvl4pPr>
              <a:defRPr sz="2400">
                <a:solidFill>
                  <a:srgbClr val="FFFFFF"/>
                </a:solidFill>
                <a:latin typeface="Segoe Light"/>
                <a:cs typeface="Segoe Light"/>
              </a:defRPr>
            </a:lvl4pPr>
            <a:lvl5pPr>
              <a:defRPr sz="2400">
                <a:solidFill>
                  <a:srgbClr val="FFFFFF"/>
                </a:solidFill>
                <a:latin typeface="Segoe Light"/>
                <a:cs typeface="Segoe Light"/>
              </a:defRPr>
            </a:lvl5pPr>
          </a:lstStyle>
          <a:p>
            <a:r>
              <a:rPr lang="en-US" dirty="0" smtClean="0">
                <a:latin typeface="Segoe UI Light" panose="020B0502040204020203" pitchFamily="34" charset="0"/>
              </a:rPr>
              <a:t>&lt;KORTE CV&gt;</a:t>
            </a:r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4"/>
          </p:nvPr>
        </p:nvSpPr>
        <p:spPr>
          <a:xfrm>
            <a:off x="539751" y="978476"/>
            <a:ext cx="2573839" cy="2968491"/>
          </a:xfr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44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549568" y="376238"/>
            <a:ext cx="6950828" cy="4519853"/>
          </a:xfrm>
        </p:spPr>
        <p:txBody>
          <a:bodyPr/>
          <a:lstStyle>
            <a:lvl1pPr marL="0" indent="0">
              <a:buNone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77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1BF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669"/>
            <a:ext cx="9141289" cy="5143499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751" y="411163"/>
            <a:ext cx="7006944" cy="3686275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  <a:latin typeface="+mj-lt"/>
                <a:cs typeface="Segoe"/>
              </a:defRPr>
            </a:lvl1pPr>
          </a:lstStyle>
          <a:p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Tussenslide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&gt;</a:t>
            </a:r>
            <a:endParaRPr lang="en-US" dirty="0"/>
          </a:p>
        </p:txBody>
      </p:sp>
      <p:sp>
        <p:nvSpPr>
          <p:cNvPr id="8" name="Rechthoek 7"/>
          <p:cNvSpPr/>
          <p:nvPr userDrawn="1"/>
        </p:nvSpPr>
        <p:spPr>
          <a:xfrm>
            <a:off x="8066680" y="401927"/>
            <a:ext cx="1126347" cy="25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33537" y="337427"/>
            <a:ext cx="292100" cy="381000"/>
          </a:xfrm>
          <a:prstGeom prst="rect">
            <a:avLst/>
          </a:prstGeom>
        </p:spPr>
      </p:pic>
      <p:sp>
        <p:nvSpPr>
          <p:cNvPr id="5" name="Tekstvak 4"/>
          <p:cNvSpPr txBox="1"/>
          <p:nvPr userDrawn="1"/>
        </p:nvSpPr>
        <p:spPr>
          <a:xfrm>
            <a:off x="7878618" y="397122"/>
            <a:ext cx="1168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1100" dirty="0" smtClean="0">
                <a:solidFill>
                  <a:srgbClr val="A1BF5D"/>
                </a:solidFill>
              </a:rPr>
              <a:t>WINDOWS</a:t>
            </a:r>
            <a:endParaRPr lang="nl-NL" sz="1100" dirty="0">
              <a:solidFill>
                <a:srgbClr val="A1BF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019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9141287" cy="514349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39750" y="411163"/>
            <a:ext cx="8282974" cy="857250"/>
          </a:xfrm>
        </p:spPr>
        <p:txBody>
          <a:bodyPr anchor="t">
            <a:noAutofit/>
          </a:bodyPr>
          <a:lstStyle>
            <a:lvl1pPr>
              <a:defRPr sz="2800" baseline="0"/>
            </a:lvl1pPr>
          </a:lstStyle>
          <a:p>
            <a:r>
              <a:rPr lang="nl-NL" dirty="0" smtClean="0"/>
              <a:t>Experts Live 2015 wordt mede mogelijk gemaakt door: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698755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499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750" y="306309"/>
            <a:ext cx="1917123" cy="44797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9749" y="887509"/>
            <a:ext cx="7412058" cy="441614"/>
          </a:xfrm>
        </p:spPr>
        <p:txBody>
          <a:bodyPr anchor="ctr"/>
          <a:lstStyle>
            <a:lvl1pPr marL="0" indent="0">
              <a:buNone/>
              <a:defRPr sz="2400" b="0" baseline="0">
                <a:solidFill>
                  <a:schemeClr val="accent3"/>
                </a:solidFill>
                <a:latin typeface="Segoe Light"/>
                <a:cs typeface="Segoe Ligh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dirty="0" smtClean="0">
                <a:latin typeface="Segoe UI Light" panose="020B0502040204020203" pitchFamily="34" charset="0"/>
              </a:rPr>
              <a:t>&lt;</a:t>
            </a:r>
            <a:r>
              <a:rPr lang="en-US" dirty="0" err="1" smtClean="0">
                <a:latin typeface="Segoe UI Light" panose="020B0502040204020203" pitchFamily="34" charset="0"/>
              </a:rPr>
              <a:t>Volgende</a:t>
            </a:r>
            <a:r>
              <a:rPr lang="en-US" dirty="0" smtClean="0">
                <a:latin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</a:rPr>
              <a:t>sessie</a:t>
            </a:r>
            <a:r>
              <a:rPr lang="en-US" dirty="0" smtClean="0">
                <a:latin typeface="Segoe UI Light" panose="020B0502040204020203" pitchFamily="34" charset="0"/>
              </a:rPr>
              <a:t> 00:00 – 00:00&gt;</a:t>
            </a:r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39750" y="1412787"/>
            <a:ext cx="7412057" cy="1874422"/>
          </a:xfrm>
        </p:spPr>
        <p:txBody>
          <a:bodyPr anchor="ctr">
            <a:normAutofit/>
          </a:bodyPr>
          <a:lstStyle>
            <a:lvl1pPr marL="0" indent="0">
              <a:buNone/>
              <a:defRPr sz="40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Titel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van </a:t>
            </a:r>
            <a:r>
              <a:rPr lang="en-US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volgende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sessie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&gt;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4" hasCustomPrompt="1"/>
          </p:nvPr>
        </p:nvSpPr>
        <p:spPr>
          <a:xfrm>
            <a:off x="539749" y="3394023"/>
            <a:ext cx="7412058" cy="411418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A1BF5D"/>
                </a:solidFill>
                <a:latin typeface="Segoe Light"/>
                <a:cs typeface="Segoe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>
                <a:latin typeface="Segoe UI Light" panose="020B0502040204020203" pitchFamily="34" charset="0"/>
              </a:rPr>
              <a:t>&lt;</a:t>
            </a:r>
            <a:r>
              <a:rPr lang="en-US" dirty="0" err="1" smtClean="0">
                <a:latin typeface="Segoe UI Light" panose="020B0502040204020203" pitchFamily="34" charset="0"/>
              </a:rPr>
              <a:t>Naam</a:t>
            </a:r>
            <a:r>
              <a:rPr lang="en-US" dirty="0" smtClean="0">
                <a:latin typeface="Segoe UI Light" panose="020B0502040204020203" pitchFamily="34" charset="0"/>
              </a:rPr>
              <a:t> van </a:t>
            </a:r>
            <a:r>
              <a:rPr lang="en-US" dirty="0" err="1" smtClean="0">
                <a:latin typeface="Segoe UI Light" panose="020B0502040204020203" pitchFamily="34" charset="0"/>
              </a:rPr>
              <a:t>spreker</a:t>
            </a:r>
            <a:r>
              <a:rPr lang="en-US" dirty="0" smtClean="0">
                <a:latin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</a:rPr>
              <a:t>volgende</a:t>
            </a:r>
            <a:r>
              <a:rPr lang="en-US" dirty="0" smtClean="0">
                <a:latin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</a:rPr>
              <a:t>sessie</a:t>
            </a:r>
            <a:r>
              <a:rPr lang="en-US" dirty="0" smtClean="0">
                <a:latin typeface="Segoe UI Light" panose="020B0502040204020203" pitchFamily="34" charset="0"/>
              </a:rPr>
              <a:t>&gt;</a:t>
            </a:r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3" name="Tekstvak 12"/>
          <p:cNvSpPr txBox="1"/>
          <p:nvPr userDrawn="1"/>
        </p:nvSpPr>
        <p:spPr>
          <a:xfrm>
            <a:off x="452008" y="4077854"/>
            <a:ext cx="218035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0"/>
              </a:lnSpc>
            </a:pPr>
            <a:r>
              <a:rPr lang="nl-NL" sz="600" b="0" dirty="0" smtClean="0">
                <a:solidFill>
                  <a:schemeClr val="bg1"/>
                </a:solidFill>
                <a:latin typeface="+mn-lt"/>
              </a:rPr>
              <a:t>AZURE</a:t>
            </a:r>
          </a:p>
          <a:p>
            <a:pPr>
              <a:lnSpc>
                <a:spcPts val="900"/>
              </a:lnSpc>
            </a:pPr>
            <a:r>
              <a:rPr lang="nl-NL" sz="600" b="0" dirty="0" smtClean="0">
                <a:solidFill>
                  <a:schemeClr val="bg1"/>
                </a:solidFill>
                <a:latin typeface="+mn-lt"/>
              </a:rPr>
              <a:t>OFFICE 365</a:t>
            </a:r>
          </a:p>
          <a:p>
            <a:pPr>
              <a:lnSpc>
                <a:spcPts val="900"/>
              </a:lnSpc>
            </a:pPr>
            <a:r>
              <a:rPr lang="nl-NL" sz="600" b="0" dirty="0" smtClean="0">
                <a:solidFill>
                  <a:schemeClr val="bg1"/>
                </a:solidFill>
                <a:latin typeface="+mn-lt"/>
              </a:rPr>
              <a:t>ENTERPRISE</a:t>
            </a:r>
            <a:r>
              <a:rPr lang="nl-NL" sz="600" b="0" baseline="0" dirty="0" smtClean="0">
                <a:solidFill>
                  <a:schemeClr val="bg1"/>
                </a:solidFill>
                <a:latin typeface="+mn-lt"/>
              </a:rPr>
              <a:t> MOBILITY SUITE</a:t>
            </a:r>
          </a:p>
          <a:p>
            <a:pPr>
              <a:lnSpc>
                <a:spcPts val="900"/>
              </a:lnSpc>
            </a:pPr>
            <a:r>
              <a:rPr lang="nl-NL" sz="600" b="0" baseline="0" dirty="0" smtClean="0">
                <a:solidFill>
                  <a:schemeClr val="bg1"/>
                </a:solidFill>
                <a:latin typeface="+mn-lt"/>
              </a:rPr>
              <a:t>OPERATIONS MANAGEMENT SUITE</a:t>
            </a:r>
          </a:p>
          <a:p>
            <a:pPr>
              <a:lnSpc>
                <a:spcPts val="900"/>
              </a:lnSpc>
            </a:pPr>
            <a:r>
              <a:rPr lang="nl-NL" sz="600" b="0" baseline="0" dirty="0" smtClean="0">
                <a:solidFill>
                  <a:schemeClr val="bg1"/>
                </a:solidFill>
                <a:latin typeface="+mn-lt"/>
              </a:rPr>
              <a:t>AZURE STACK</a:t>
            </a:r>
          </a:p>
          <a:p>
            <a:pPr>
              <a:lnSpc>
                <a:spcPts val="900"/>
              </a:lnSpc>
            </a:pPr>
            <a:r>
              <a:rPr lang="nl-NL" sz="600" b="0" baseline="0" dirty="0" smtClean="0">
                <a:solidFill>
                  <a:schemeClr val="bg1"/>
                </a:solidFill>
                <a:latin typeface="+mn-lt"/>
              </a:rPr>
              <a:t>HYPER-V</a:t>
            </a:r>
          </a:p>
          <a:p>
            <a:pPr>
              <a:lnSpc>
                <a:spcPts val="900"/>
              </a:lnSpc>
            </a:pPr>
            <a:r>
              <a:rPr lang="nl-NL" sz="600" b="0" baseline="0" dirty="0" smtClean="0">
                <a:solidFill>
                  <a:schemeClr val="bg1"/>
                </a:solidFill>
                <a:latin typeface="+mn-lt"/>
              </a:rPr>
              <a:t>WINDOWS</a:t>
            </a:r>
            <a:endParaRPr lang="nl-NL" sz="600" b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74044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4"/>
          </p:nvPr>
        </p:nvSpPr>
        <p:spPr>
          <a:xfrm>
            <a:off x="539751" y="978476"/>
            <a:ext cx="2573839" cy="2968491"/>
          </a:xfr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 userDrawn="1"/>
        </p:nvSpPr>
        <p:spPr>
          <a:xfrm>
            <a:off x="3348557" y="978477"/>
            <a:ext cx="4501902" cy="36046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1E347F"/>
                </a:solidFill>
                <a:latin typeface="+mj-lt"/>
                <a:ea typeface="+mj-ea"/>
                <a:cs typeface="Segoe"/>
              </a:defRPr>
            </a:lvl1pPr>
          </a:lstStyle>
          <a:p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Jaap Brasser</a:t>
            </a:r>
          </a:p>
          <a:p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68312" lvl="0" indent="-457200" algn="l" defTabSz="457200" rtl="0" eaLnBrk="1" latinLnBrk="0" hangingPunct="1">
              <a:spcBef>
                <a:spcPct val="20000"/>
              </a:spcBef>
              <a:buClr>
                <a:srgbClr val="93C5DA"/>
              </a:buClr>
              <a:buSzPct val="125000"/>
              <a:buFont typeface="Arial" panose="020B0604020202020204" pitchFamily="34" charset="0"/>
              <a:buChar char="•"/>
              <a:tabLst/>
            </a:pPr>
            <a:r>
              <a:rPr lang="en-US" sz="2000" kern="1200" dirty="0" smtClean="0">
                <a:solidFill>
                  <a:srgbClr val="1E34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Blogger</a:t>
            </a:r>
          </a:p>
          <a:p>
            <a:pPr marL="925512" lvl="1" indent="-457200" algn="l" defTabSz="457200" rtl="0" eaLnBrk="1" latinLnBrk="0" hangingPunct="1">
              <a:spcBef>
                <a:spcPct val="20000"/>
              </a:spcBef>
              <a:buClr>
                <a:srgbClr val="93C5DA"/>
              </a:buClr>
              <a:buSzPct val="125000"/>
              <a:buFont typeface="Arial" panose="020B0604020202020204" pitchFamily="34" charset="0"/>
              <a:buChar char="•"/>
              <a:tabLst/>
            </a:pPr>
            <a:r>
              <a:rPr lang="en-US" sz="2000" kern="1200" dirty="0" smtClean="0">
                <a:solidFill>
                  <a:srgbClr val="1E34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JaapBrasser.com</a:t>
            </a:r>
          </a:p>
          <a:p>
            <a:pPr marL="925512" lvl="1" indent="-457200" algn="l" defTabSz="457200" rtl="0" eaLnBrk="1" latinLnBrk="0" hangingPunct="1">
              <a:spcBef>
                <a:spcPct val="20000"/>
              </a:spcBef>
              <a:buClr>
                <a:srgbClr val="93C5DA"/>
              </a:buClr>
              <a:buSzPct val="125000"/>
              <a:buFont typeface="Arial" panose="020B0604020202020204" pitchFamily="34" charset="0"/>
              <a:buChar char="•"/>
              <a:tabLst/>
            </a:pPr>
            <a:r>
              <a:rPr lang="en-US" sz="2000" kern="1200" dirty="0" smtClean="0">
                <a:solidFill>
                  <a:srgbClr val="1E34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PowerShell Magazine</a:t>
            </a:r>
          </a:p>
          <a:p>
            <a:pPr marL="468312" lvl="0" indent="-457200" algn="l" defTabSz="457200" rtl="0" eaLnBrk="1" latinLnBrk="0" hangingPunct="1">
              <a:spcBef>
                <a:spcPct val="20000"/>
              </a:spcBef>
              <a:buClr>
                <a:srgbClr val="93C5DA"/>
              </a:buClr>
              <a:buSzPct val="125000"/>
              <a:buFont typeface="Arial" panose="020B0604020202020204" pitchFamily="34" charset="0"/>
              <a:buChar char="•"/>
              <a:tabLst/>
            </a:pPr>
            <a:r>
              <a:rPr lang="en-US" sz="2000" kern="1200" dirty="0" smtClean="0">
                <a:solidFill>
                  <a:srgbClr val="1E34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Speaker</a:t>
            </a:r>
          </a:p>
          <a:p>
            <a:pPr marL="925512" lvl="1" indent="-457200" algn="l" defTabSz="457200" rtl="0" eaLnBrk="1" latinLnBrk="0" hangingPunct="1">
              <a:spcBef>
                <a:spcPct val="20000"/>
              </a:spcBef>
              <a:buClr>
                <a:srgbClr val="93C5DA"/>
              </a:buClr>
              <a:buSzPct val="125000"/>
              <a:buFont typeface="Arial" panose="020B0604020202020204" pitchFamily="34" charset="0"/>
              <a:buChar char="•"/>
              <a:tabLst/>
            </a:pPr>
            <a:r>
              <a:rPr lang="en-US" sz="2000" kern="1200" dirty="0" smtClean="0">
                <a:solidFill>
                  <a:srgbClr val="1E34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PowerShell Conference</a:t>
            </a:r>
          </a:p>
          <a:p>
            <a:pPr marL="925512" lvl="1" indent="-457200" algn="l" defTabSz="457200" rtl="0" eaLnBrk="1" latinLnBrk="0" hangingPunct="1">
              <a:spcBef>
                <a:spcPct val="20000"/>
              </a:spcBef>
              <a:buClr>
                <a:srgbClr val="93C5DA"/>
              </a:buClr>
              <a:buSzPct val="125000"/>
              <a:buFont typeface="Arial" panose="020B0604020202020204" pitchFamily="34" charset="0"/>
              <a:buChar char="•"/>
              <a:tabLst/>
            </a:pPr>
            <a:r>
              <a:rPr lang="en-US" sz="2000" kern="1200" dirty="0" smtClean="0">
                <a:solidFill>
                  <a:srgbClr val="1E34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Dutch PowerShell User Group</a:t>
            </a:r>
          </a:p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/>
          </p:nvPr>
        </p:nvSpPr>
        <p:spPr>
          <a:xfrm>
            <a:off x="539751" y="978476"/>
            <a:ext cx="2573839" cy="2968491"/>
          </a:xfr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750" y="978476"/>
            <a:ext cx="2573839" cy="2573839"/>
          </a:xfrm>
          <a:prstGeom prst="rect">
            <a:avLst/>
          </a:prstGeom>
        </p:spPr>
      </p:pic>
      <p:pic>
        <p:nvPicPr>
          <p:cNvPr id="6" name="Afbeelding 6" descr="twit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75" y="3552315"/>
            <a:ext cx="284503" cy="284503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0" name="Titel 1"/>
          <p:cNvSpPr txBox="1">
            <a:spLocks/>
          </p:cNvSpPr>
          <p:nvPr userDrawn="1"/>
        </p:nvSpPr>
        <p:spPr>
          <a:xfrm>
            <a:off x="914778" y="3567523"/>
            <a:ext cx="2073673" cy="3642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none" baseline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1pPr>
          </a:lstStyle>
          <a:p>
            <a:r>
              <a:rPr lang="nl-NL" sz="2000" kern="1200" dirty="0" smtClean="0">
                <a:solidFill>
                  <a:srgbClr val="1E34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nl-NL" sz="2000" kern="1200" dirty="0" err="1" smtClean="0">
                <a:solidFill>
                  <a:srgbClr val="1E34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Jaap_Brasser</a:t>
            </a:r>
            <a:endParaRPr lang="nl-NL" sz="2000" kern="1200" dirty="0">
              <a:solidFill>
                <a:srgbClr val="1E347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739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1286" cy="514349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9750" y="406690"/>
            <a:ext cx="6914346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 smtClean="0"/>
              <a:t>Click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edit</a:t>
            </a:r>
            <a:r>
              <a:rPr lang="nl-NL" dirty="0" smtClean="0"/>
              <a:t> Master </a:t>
            </a:r>
            <a:r>
              <a:rPr lang="nl-NL" dirty="0" err="1" smtClean="0"/>
              <a:t>title</a:t>
            </a:r>
            <a:r>
              <a:rPr lang="nl-NL" dirty="0" smtClean="0"/>
              <a:t> </a:t>
            </a:r>
            <a:r>
              <a:rPr lang="nl-NL" dirty="0" err="1" smtClean="0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750" y="1301170"/>
            <a:ext cx="6914346" cy="3606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Click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edit</a:t>
            </a:r>
            <a:r>
              <a:rPr lang="nl-NL" dirty="0" smtClean="0"/>
              <a:t> Master </a:t>
            </a:r>
            <a:r>
              <a:rPr lang="nl-NL" dirty="0" err="1" smtClean="0"/>
              <a:t>text</a:t>
            </a:r>
            <a:r>
              <a:rPr lang="nl-NL" dirty="0" smtClean="0"/>
              <a:t> </a:t>
            </a:r>
            <a:r>
              <a:rPr lang="nl-NL" dirty="0" err="1" smtClean="0"/>
              <a:t>styles</a:t>
            </a:r>
            <a:endParaRPr lang="nl-NL" dirty="0" smtClean="0"/>
          </a:p>
          <a:p>
            <a:pPr lvl="1"/>
            <a:r>
              <a:rPr lang="nl-NL" dirty="0" smtClean="0"/>
              <a:t>Second level</a:t>
            </a:r>
          </a:p>
          <a:p>
            <a:pPr lvl="2"/>
            <a:r>
              <a:rPr lang="nl-NL" dirty="0" err="1" smtClean="0"/>
              <a:t>Third</a:t>
            </a:r>
            <a:r>
              <a:rPr lang="nl-NL" dirty="0" smtClean="0"/>
              <a:t> level</a:t>
            </a:r>
          </a:p>
          <a:p>
            <a:pPr lvl="3"/>
            <a:r>
              <a:rPr lang="nl-NL" dirty="0" err="1" smtClean="0"/>
              <a:t>Fourth</a:t>
            </a:r>
            <a:r>
              <a:rPr lang="nl-NL" dirty="0" smtClean="0"/>
              <a:t> level</a:t>
            </a:r>
          </a:p>
          <a:p>
            <a:pPr lvl="4"/>
            <a:r>
              <a:rPr lang="nl-NL" dirty="0" err="1" smtClean="0"/>
              <a:t>Fifth</a:t>
            </a:r>
            <a:r>
              <a:rPr lang="nl-NL" dirty="0" smtClean="0"/>
              <a:t> level</a:t>
            </a:r>
            <a:endParaRPr lang="en-US" dirty="0"/>
          </a:p>
        </p:txBody>
      </p:sp>
      <p:sp>
        <p:nvSpPr>
          <p:cNvPr id="5" name="Tekstvak 4"/>
          <p:cNvSpPr txBox="1"/>
          <p:nvPr userDrawn="1"/>
        </p:nvSpPr>
        <p:spPr>
          <a:xfrm>
            <a:off x="7878618" y="390092"/>
            <a:ext cx="1168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1100" dirty="0" smtClean="0">
                <a:solidFill>
                  <a:schemeClr val="bg1"/>
                </a:solidFill>
              </a:rPr>
              <a:t>WINDOWS</a:t>
            </a:r>
            <a:endParaRPr lang="nl-NL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050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0" r:id="rId3"/>
    <p:sldLayoutId id="2147483651" r:id="rId4"/>
    <p:sldLayoutId id="2147483652" r:id="rId5"/>
    <p:sldLayoutId id="2147483655" r:id="rId6"/>
    <p:sldLayoutId id="2147483653" r:id="rId7"/>
    <p:sldLayoutId id="2147483657" r:id="rId8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Segoe UI Light" panose="020B0502040204020203" pitchFamily="34" charset="0"/>
        </a:defRPr>
      </a:lvl1pPr>
    </p:titleStyle>
    <p:bodyStyle>
      <a:lvl1pPr marL="11112" indent="0" algn="l" defTabSz="457200" rtl="0" eaLnBrk="1" latinLnBrk="0" hangingPunct="1">
        <a:spcBef>
          <a:spcPct val="20000"/>
        </a:spcBef>
        <a:buClr>
          <a:srgbClr val="93C5DA"/>
        </a:buClr>
        <a:buSzPct val="125000"/>
        <a:buFont typeface="Lucida Grande"/>
        <a:buNone/>
        <a:tabLst/>
        <a:defRPr sz="3000" kern="1200">
          <a:solidFill>
            <a:srgbClr val="1E347F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A1BF5D"/>
        </a:buClr>
        <a:buSzPct val="125000"/>
        <a:buFont typeface="Lucida Grande"/>
        <a:buChar char="■"/>
        <a:defRPr sz="2800" kern="1200">
          <a:solidFill>
            <a:srgbClr val="1E347F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A1BF5D"/>
        </a:buClr>
        <a:buSzPct val="125000"/>
        <a:buFont typeface="Lucida Grande"/>
        <a:buChar char="■"/>
        <a:defRPr sz="2400" kern="1200">
          <a:solidFill>
            <a:srgbClr val="1E347F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A1BF5D"/>
        </a:buClr>
        <a:buSzPct val="125000"/>
        <a:buFont typeface="Lucida Grande"/>
        <a:buChar char="■"/>
        <a:defRPr sz="2000" kern="1200">
          <a:solidFill>
            <a:srgbClr val="1E347F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A1BF5D"/>
        </a:buClr>
        <a:buSzPct val="125000"/>
        <a:buFont typeface="Lucida Grande"/>
        <a:buChar char="■"/>
        <a:defRPr sz="2000" kern="1200">
          <a:solidFill>
            <a:srgbClr val="1E347F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9" userDrawn="1">
          <p15:clr>
            <a:srgbClr val="F26B43"/>
          </p15:clr>
        </p15:guide>
        <p15:guide id="2" pos="3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smtClean="0"/>
              <a:t>Windows Server and PowerShell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dirty="0" smtClean="0"/>
              <a:t>Bert Wolters &amp; Jaap Brasser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51" y="0"/>
            <a:ext cx="3136600" cy="122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vv.ipsoft.com/wp-content/uploads/2014/05/logo-e139931492456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651" y="4557280"/>
            <a:ext cx="1400175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alexandrebrisebois.files.wordpress.com/2014/07/microsoft-mvp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055" y="4488951"/>
            <a:ext cx="1366103" cy="56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56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Bert Wolters</a:t>
            </a:r>
            <a:endParaRPr lang="nl-NL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5006579" y="908447"/>
            <a:ext cx="4114800" cy="3840456"/>
          </a:xfrm>
          <a:prstGeom prst="rect">
            <a:avLst/>
          </a:prstGeom>
          <a:noFill/>
        </p:spPr>
        <p:txBody>
          <a:bodyPr vert="horz" lIns="139891" tIns="139891" rIns="137160" bIns="137160" rtlCol="0">
            <a:normAutofit/>
          </a:bodyPr>
          <a:lstStyle/>
          <a:p>
            <a:r>
              <a:rPr lang="en-US" sz="1800" dirty="0"/>
              <a:t>Incorrigible Microsoft enthusiast 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~ Consultant @ Inovativ  </a:t>
            </a:r>
          </a:p>
          <a:p>
            <a:r>
              <a:rPr lang="en-US" sz="1800" dirty="0"/>
              <a:t/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~ BBQ</a:t>
            </a:r>
          </a:p>
          <a:p>
            <a:r>
              <a:rPr lang="en-US" sz="1800" dirty="0">
                <a:solidFill>
                  <a:schemeClr val="tx1"/>
                </a:solidFill>
              </a:rPr>
              <a:t>~ Believer in IT communities</a:t>
            </a:r>
          </a:p>
          <a:p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977998" y="3621619"/>
            <a:ext cx="2408420" cy="12644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184575" rtl="0" eaLnBrk="1" latinLnBrk="0" hangingPunct="1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FontTx/>
              <a:buNone/>
              <a:defRPr sz="1961" kern="1200">
                <a:solidFill>
                  <a:srgbClr val="58595B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592286" indent="0" algn="l" defTabSz="1184575" rtl="0" eaLnBrk="1" latinLnBrk="0" hangingPunct="1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FontTx/>
              <a:buNone/>
              <a:defRPr sz="1961" kern="1200">
                <a:solidFill>
                  <a:srgbClr val="58595B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84575" indent="0" algn="l" defTabSz="1184575" rtl="0" eaLnBrk="1" latinLnBrk="0" hangingPunct="1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FontTx/>
              <a:buNone/>
              <a:defRPr sz="1961" kern="1200">
                <a:solidFill>
                  <a:srgbClr val="58595B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776861" indent="0" algn="l" defTabSz="1184575" rtl="0" eaLnBrk="1" latinLnBrk="0" hangingPunct="1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FontTx/>
              <a:buNone/>
              <a:defRPr sz="1961" kern="1200">
                <a:solidFill>
                  <a:srgbClr val="58595B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369149" indent="0" algn="l" defTabSz="1184575" rtl="0" eaLnBrk="1" latinLnBrk="0" hangingPunct="1">
              <a:lnSpc>
                <a:spcPct val="90000"/>
              </a:lnSpc>
              <a:spcBef>
                <a:spcPts val="588"/>
              </a:spcBef>
              <a:spcAft>
                <a:spcPts val="588"/>
              </a:spcAft>
              <a:buFontTx/>
              <a:buNone/>
              <a:defRPr sz="1961" kern="1200">
                <a:solidFill>
                  <a:srgbClr val="58595B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3257580" indent="-296144" algn="l" defTabSz="118457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5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49867" indent="-296144" algn="l" defTabSz="118457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5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42155" indent="-296144" algn="l" defTabSz="118457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5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34441" indent="-296144" algn="l" defTabSz="118457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5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30" dirty="0">
                <a:solidFill>
                  <a:srgbClr val="2E326F"/>
                </a:solidFill>
              </a:rPr>
              <a:t>Bert Wolters</a:t>
            </a:r>
          </a:p>
          <a:p>
            <a:pPr algn="ctr"/>
            <a:r>
              <a:rPr lang="en-US" sz="1530" dirty="0">
                <a:solidFill>
                  <a:srgbClr val="2E326F"/>
                </a:solidFill>
              </a:rPr>
              <a:t>b-bewolt@microsoft.com</a:t>
            </a:r>
          </a:p>
          <a:p>
            <a:pPr algn="ctr"/>
            <a:r>
              <a:rPr lang="en-US" sz="1530" dirty="0">
                <a:solidFill>
                  <a:srgbClr val="2E326F"/>
                </a:solidFill>
              </a:rPr>
              <a:t>@</a:t>
            </a:r>
            <a:r>
              <a:rPr lang="en-US" sz="1530" dirty="0" err="1">
                <a:solidFill>
                  <a:srgbClr val="2E326F"/>
                </a:solidFill>
              </a:rPr>
              <a:t>bertwolters</a:t>
            </a:r>
            <a:endParaRPr lang="en-US" sz="1071" dirty="0">
              <a:solidFill>
                <a:srgbClr val="2E326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97" y="1174933"/>
            <a:ext cx="2414301" cy="24143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4" y="4515753"/>
            <a:ext cx="1743075" cy="5786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4353" y="4070423"/>
            <a:ext cx="1656812" cy="14693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727" y="4597864"/>
            <a:ext cx="1646192" cy="31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23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are we </a:t>
            </a:r>
            <a:r>
              <a:rPr lang="nl-NL" dirty="0" err="1" smtClean="0"/>
              <a:t>going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do?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68312" indent="-457200">
              <a:buFont typeface="Arial" panose="020B0604020202020204" pitchFamily="34" charset="0"/>
              <a:buChar char="•"/>
            </a:pPr>
            <a:endParaRPr lang="nl-NL" dirty="0" smtClean="0"/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nl-NL" dirty="0" smtClean="0"/>
              <a:t>Basic </a:t>
            </a:r>
            <a:r>
              <a:rPr lang="nl-NL" dirty="0" err="1" smtClean="0"/>
              <a:t>concepts</a:t>
            </a:r>
            <a:r>
              <a:rPr lang="nl-NL" dirty="0" smtClean="0"/>
              <a:t> of </a:t>
            </a:r>
            <a:r>
              <a:rPr lang="nl-NL" dirty="0" err="1" smtClean="0"/>
              <a:t>PowerShell</a:t>
            </a:r>
            <a:endParaRPr lang="nl-NL" dirty="0" smtClean="0"/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nl-NL" dirty="0" err="1" smtClean="0"/>
              <a:t>Work</a:t>
            </a:r>
            <a:r>
              <a:rPr lang="nl-NL" dirty="0" smtClean="0"/>
              <a:t> </a:t>
            </a:r>
            <a:r>
              <a:rPr lang="nl-NL" dirty="0" err="1" smtClean="0"/>
              <a:t>through</a:t>
            </a:r>
            <a:r>
              <a:rPr lang="nl-NL" dirty="0" smtClean="0"/>
              <a:t> </a:t>
            </a:r>
            <a:r>
              <a:rPr lang="nl-NL" dirty="0" err="1" smtClean="0"/>
              <a:t>examples</a:t>
            </a:r>
            <a:endParaRPr lang="nl-NL" dirty="0" smtClean="0"/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nl-NL" dirty="0" smtClean="0"/>
              <a:t>Have </a:t>
            </a:r>
            <a:r>
              <a:rPr lang="nl-NL" dirty="0" err="1" smtClean="0"/>
              <a:t>fun</a:t>
            </a:r>
            <a:r>
              <a:rPr lang="nl-NL" dirty="0" smtClean="0"/>
              <a:t> </a:t>
            </a:r>
            <a:r>
              <a:rPr lang="nl-NL" dirty="0" smtClean="0">
                <a:sym typeface="Wingdings" panose="05000000000000000000" pitchFamily="2" charset="2"/>
              </a:rPr>
              <a:t>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9566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need?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 smtClean="0"/>
              <a:t>Windows with WMF 3 or higher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 smtClean="0"/>
              <a:t>PowerShell ISE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 smtClean="0"/>
              <a:t>Updated PowerShell 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43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Check </a:t>
            </a:r>
            <a:r>
              <a:rPr lang="nl-NL" dirty="0" err="1" smtClean="0"/>
              <a:t>your</a:t>
            </a:r>
            <a:r>
              <a:rPr lang="nl-NL" dirty="0" smtClean="0"/>
              <a:t> </a:t>
            </a:r>
            <a:r>
              <a:rPr lang="nl-NL" dirty="0" err="1" smtClean="0"/>
              <a:t>configuration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6083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Start PowerShell as Admin</a:t>
            </a:r>
            <a:br>
              <a:rPr lang="en-US" sz="4000" dirty="0" smtClean="0"/>
            </a:br>
            <a:r>
              <a:rPr lang="en-US" sz="4000" dirty="0" smtClean="0"/>
              <a:t>Set-</a:t>
            </a:r>
            <a:r>
              <a:rPr lang="en-US" sz="4000" dirty="0" err="1" smtClean="0"/>
              <a:t>ExecutionPolicy</a:t>
            </a:r>
            <a:r>
              <a:rPr lang="en-US" sz="4000" dirty="0" smtClean="0"/>
              <a:t> Unrestricted</a:t>
            </a:r>
            <a:br>
              <a:rPr lang="en-US" sz="4000" dirty="0" smtClean="0"/>
            </a:br>
            <a:r>
              <a:rPr lang="en-US" sz="4000" dirty="0" smtClean="0"/>
              <a:t>Update-Help -Force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87783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 for Today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9750" y="1354238"/>
            <a:ext cx="7674482" cy="3553428"/>
          </a:xfrm>
        </p:spPr>
        <p:txBody>
          <a:bodyPr>
            <a:normAutofit lnSpcReduction="10000"/>
          </a:bodyPr>
          <a:lstStyle/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 smtClean="0"/>
              <a:t>PowerShell fundamentals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 smtClean="0"/>
              <a:t>Using variables and working with objects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 smtClean="0"/>
              <a:t>Loops, operators and flow control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 smtClean="0"/>
              <a:t>PowerShell modules, snap-ins and functions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 smtClean="0"/>
              <a:t>PowerShell tips from the field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 smtClean="0"/>
              <a:t>Q&amp;A Session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 smtClean="0"/>
              <a:t>Conclusion and </a:t>
            </a:r>
            <a:r>
              <a:rPr lang="en-US" smtClean="0"/>
              <a:t>take away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631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xperts Liv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347F"/>
      </a:accent1>
      <a:accent2>
        <a:srgbClr val="00B5EE"/>
      </a:accent2>
      <a:accent3>
        <a:srgbClr val="0088D2"/>
      </a:accent3>
      <a:accent4>
        <a:srgbClr val="0091A4"/>
      </a:accent4>
      <a:accent5>
        <a:srgbClr val="7AC6DD"/>
      </a:accent5>
      <a:accent6>
        <a:srgbClr val="BDE2EA"/>
      </a:accent6>
      <a:hlink>
        <a:srgbClr val="0091A4"/>
      </a:hlink>
      <a:folHlink>
        <a:srgbClr val="BDE2EA"/>
      </a:folHlink>
    </a:clrScheme>
    <a:fontScheme name="Aangepast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93</Words>
  <Application>Microsoft Office PowerPoint</Application>
  <PresentationFormat>On-screen Show (16:9)</PresentationFormat>
  <Paragraphs>31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Calibri</vt:lpstr>
      <vt:lpstr>Lucida Grande</vt:lpstr>
      <vt:lpstr>Segoe</vt:lpstr>
      <vt:lpstr>Segoe Light</vt:lpstr>
      <vt:lpstr>Segoe UI</vt:lpstr>
      <vt:lpstr>Segoe UI Light</vt:lpstr>
      <vt:lpstr>Wingdings</vt:lpstr>
      <vt:lpstr>Office Theme</vt:lpstr>
      <vt:lpstr>Windows Server and PowerShell</vt:lpstr>
      <vt:lpstr>PowerPoint Presentation</vt:lpstr>
      <vt:lpstr>Bert Wolters</vt:lpstr>
      <vt:lpstr>What are we going to do?</vt:lpstr>
      <vt:lpstr>What do we need?</vt:lpstr>
      <vt:lpstr>Check your configuration</vt:lpstr>
      <vt:lpstr>Start PowerShell as Admin Set-ExecutionPolicy Unrestricted Update-Help -Force</vt:lpstr>
      <vt:lpstr>Agenda for Today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0 - Presentation</dc:title>
  <dc:creator/>
  <cp:lastModifiedBy/>
  <cp:revision>1</cp:revision>
  <dcterms:created xsi:type="dcterms:W3CDTF">2016-02-18T13:36:43Z</dcterms:created>
  <dcterms:modified xsi:type="dcterms:W3CDTF">2016-02-18T13:39:42Z</dcterms:modified>
</cp:coreProperties>
</file>